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2192000" cy="16256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299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A7C1-EB85-46B7-B2D4-544B9B712E47}" type="datetimeFigureOut">
              <a:rPr lang="nb-NO" smtClean="0"/>
              <a:t>30.09.2022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7001-54E4-4074-A65D-C29899F50E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966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A7C1-EB85-46B7-B2D4-544B9B712E47}" type="datetimeFigureOut">
              <a:rPr lang="nb-NO" smtClean="0"/>
              <a:t>30.09.2022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7001-54E4-4074-A65D-C29899F50E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473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A7C1-EB85-46B7-B2D4-544B9B712E47}" type="datetimeFigureOut">
              <a:rPr lang="nb-NO" smtClean="0"/>
              <a:t>30.09.2022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7001-54E4-4074-A65D-C29899F50E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839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A7C1-EB85-46B7-B2D4-544B9B712E47}" type="datetimeFigureOut">
              <a:rPr lang="nb-NO" smtClean="0"/>
              <a:t>30.09.2022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7001-54E4-4074-A65D-C29899F50E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787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A7C1-EB85-46B7-B2D4-544B9B712E47}" type="datetimeFigureOut">
              <a:rPr lang="nb-NO" smtClean="0"/>
              <a:t>30.09.2022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7001-54E4-4074-A65D-C29899F50E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480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A7C1-EB85-46B7-B2D4-544B9B712E47}" type="datetimeFigureOut">
              <a:rPr lang="nb-NO" smtClean="0"/>
              <a:t>30.09.2022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7001-54E4-4074-A65D-C29899F50E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009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A7C1-EB85-46B7-B2D4-544B9B712E47}" type="datetimeFigureOut">
              <a:rPr lang="nb-NO" smtClean="0"/>
              <a:t>30.09.2022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7001-54E4-4074-A65D-C29899F50E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528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A7C1-EB85-46B7-B2D4-544B9B712E47}" type="datetimeFigureOut">
              <a:rPr lang="nb-NO" smtClean="0"/>
              <a:t>30.09.2022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7001-54E4-4074-A65D-C29899F50E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001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A7C1-EB85-46B7-B2D4-544B9B712E47}" type="datetimeFigureOut">
              <a:rPr lang="nb-NO" smtClean="0"/>
              <a:t>30.09.2022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7001-54E4-4074-A65D-C29899F50E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554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A7C1-EB85-46B7-B2D4-544B9B712E47}" type="datetimeFigureOut">
              <a:rPr lang="nb-NO" smtClean="0"/>
              <a:t>30.09.2022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7001-54E4-4074-A65D-C29899F50E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564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A7C1-EB85-46B7-B2D4-544B9B712E47}" type="datetimeFigureOut">
              <a:rPr lang="nb-NO" smtClean="0"/>
              <a:t>30.09.2022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7001-54E4-4074-A65D-C29899F50E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761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EA7C1-EB85-46B7-B2D4-544B9B712E47}" type="datetimeFigureOut">
              <a:rPr lang="nb-NO" smtClean="0"/>
              <a:t>30.09.2022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B7001-54E4-4074-A65D-C29899F50E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837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88AB80C-CBBD-A962-D483-ED363988E062}"/>
              </a:ext>
            </a:extLst>
          </p:cNvPr>
          <p:cNvSpPr/>
          <p:nvPr/>
        </p:nvSpPr>
        <p:spPr>
          <a:xfrm>
            <a:off x="7969250" y="1879600"/>
            <a:ext cx="660400" cy="444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D5240710-43BB-E56B-FAA2-254D82EDA07C}"/>
              </a:ext>
            </a:extLst>
          </p:cNvPr>
          <p:cNvSpPr/>
          <p:nvPr/>
        </p:nvSpPr>
        <p:spPr>
          <a:xfrm>
            <a:off x="9382125" y="1879600"/>
            <a:ext cx="660400" cy="444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50BDF7ED-1000-EFFB-9564-EDE977EB5AA9}"/>
              </a:ext>
            </a:extLst>
          </p:cNvPr>
          <p:cNvSpPr/>
          <p:nvPr/>
        </p:nvSpPr>
        <p:spPr>
          <a:xfrm>
            <a:off x="10782300" y="1879600"/>
            <a:ext cx="660400" cy="444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5D8882D-E4AD-3E71-2265-A808CB44750C}"/>
              </a:ext>
            </a:extLst>
          </p:cNvPr>
          <p:cNvSpPr/>
          <p:nvPr/>
        </p:nvSpPr>
        <p:spPr>
          <a:xfrm>
            <a:off x="7683500" y="2324095"/>
            <a:ext cx="1206500" cy="4445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94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D09E39B-BE55-A04D-E3F7-A484FCB3CC4B}"/>
              </a:ext>
            </a:extLst>
          </p:cNvPr>
          <p:cNvSpPr/>
          <p:nvPr/>
        </p:nvSpPr>
        <p:spPr>
          <a:xfrm>
            <a:off x="9109075" y="2324100"/>
            <a:ext cx="1206500" cy="4444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58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D8C53AF-8640-6E0C-4EBA-68F02E1F4E91}"/>
              </a:ext>
            </a:extLst>
          </p:cNvPr>
          <p:cNvSpPr/>
          <p:nvPr/>
        </p:nvSpPr>
        <p:spPr>
          <a:xfrm>
            <a:off x="10509250" y="2324100"/>
            <a:ext cx="1206500" cy="4444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32</a:t>
            </a:r>
          </a:p>
        </p:txBody>
      </p: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C3979DEA-58A2-1EF9-941A-0FF443F7B642}"/>
              </a:ext>
            </a:extLst>
          </p:cNvPr>
          <p:cNvGrpSpPr/>
          <p:nvPr/>
        </p:nvGrpSpPr>
        <p:grpSpPr>
          <a:xfrm>
            <a:off x="7683500" y="2873558"/>
            <a:ext cx="4032250" cy="888997"/>
            <a:chOff x="7683500" y="1879600"/>
            <a:chExt cx="4032250" cy="888997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E99C285D-2ADD-DDEB-2AEA-71AF63CEAF28}"/>
                </a:ext>
              </a:extLst>
            </p:cNvPr>
            <p:cNvSpPr/>
            <p:nvPr/>
          </p:nvSpPr>
          <p:spPr>
            <a:xfrm>
              <a:off x="7969250" y="1879600"/>
              <a:ext cx="660400" cy="4444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0B894FB2-B5CC-D5D4-EE33-1CE844305BF4}"/>
                </a:ext>
              </a:extLst>
            </p:cNvPr>
            <p:cNvSpPr/>
            <p:nvPr/>
          </p:nvSpPr>
          <p:spPr>
            <a:xfrm>
              <a:off x="9382125" y="1879600"/>
              <a:ext cx="660400" cy="4444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DCBAA5F7-585E-E17F-DFCD-48C60A23E1D0}"/>
                </a:ext>
              </a:extLst>
            </p:cNvPr>
            <p:cNvSpPr/>
            <p:nvPr/>
          </p:nvSpPr>
          <p:spPr>
            <a:xfrm>
              <a:off x="10782300" y="1879600"/>
              <a:ext cx="660400" cy="4444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36A62F08-2577-FC15-2EDD-E6361324F202}"/>
                </a:ext>
              </a:extLst>
            </p:cNvPr>
            <p:cNvSpPr/>
            <p:nvPr/>
          </p:nvSpPr>
          <p:spPr>
            <a:xfrm>
              <a:off x="7683500" y="2324100"/>
              <a:ext cx="1206500" cy="4444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1712</a:t>
              </a:r>
            </a:p>
          </p:txBody>
        </p:sp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C6B149C8-C5A9-E864-142A-7363900E098B}"/>
                </a:ext>
              </a:extLst>
            </p:cNvPr>
            <p:cNvSpPr/>
            <p:nvPr/>
          </p:nvSpPr>
          <p:spPr>
            <a:xfrm>
              <a:off x="9109075" y="2324100"/>
              <a:ext cx="1206500" cy="4444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1886</a:t>
              </a:r>
            </a:p>
          </p:txBody>
        </p:sp>
        <p:sp>
          <p:nvSpPr>
            <p:cNvPr id="19" name="Rektangel 18">
              <a:extLst>
                <a:ext uri="{FF2B5EF4-FFF2-40B4-BE49-F238E27FC236}">
                  <a16:creationId xmlns:a16="http://schemas.microsoft.com/office/drawing/2014/main" id="{1DE00445-5A5C-34BF-66D3-FD468BE35065}"/>
                </a:ext>
              </a:extLst>
            </p:cNvPr>
            <p:cNvSpPr/>
            <p:nvPr/>
          </p:nvSpPr>
          <p:spPr>
            <a:xfrm>
              <a:off x="10509250" y="2324100"/>
              <a:ext cx="1206500" cy="4444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1938</a:t>
              </a:r>
            </a:p>
          </p:txBody>
        </p:sp>
      </p:grp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BE16511D-B397-5A21-0257-19ABA605854D}"/>
              </a:ext>
            </a:extLst>
          </p:cNvPr>
          <p:cNvGrpSpPr/>
          <p:nvPr/>
        </p:nvGrpSpPr>
        <p:grpSpPr>
          <a:xfrm>
            <a:off x="7683500" y="3901194"/>
            <a:ext cx="4032250" cy="888997"/>
            <a:chOff x="7683500" y="1879600"/>
            <a:chExt cx="4032250" cy="888997"/>
          </a:xfrm>
        </p:grpSpPr>
        <p:sp>
          <p:nvSpPr>
            <p:cNvPr id="21" name="Rektangel 20">
              <a:extLst>
                <a:ext uri="{FF2B5EF4-FFF2-40B4-BE49-F238E27FC236}">
                  <a16:creationId xmlns:a16="http://schemas.microsoft.com/office/drawing/2014/main" id="{4AD525FF-4A31-048D-74BD-9546CF4B49EA}"/>
                </a:ext>
              </a:extLst>
            </p:cNvPr>
            <p:cNvSpPr/>
            <p:nvPr/>
          </p:nvSpPr>
          <p:spPr>
            <a:xfrm>
              <a:off x="7969250" y="1879600"/>
              <a:ext cx="660400" cy="4444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33D91AA8-A4A1-8C4E-D601-ACDC33F173AF}"/>
                </a:ext>
              </a:extLst>
            </p:cNvPr>
            <p:cNvSpPr/>
            <p:nvPr/>
          </p:nvSpPr>
          <p:spPr>
            <a:xfrm>
              <a:off x="9382125" y="1879600"/>
              <a:ext cx="660400" cy="4444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C0E78717-998F-48D8-0D30-1C03005AD267}"/>
                </a:ext>
              </a:extLst>
            </p:cNvPr>
            <p:cNvSpPr/>
            <p:nvPr/>
          </p:nvSpPr>
          <p:spPr>
            <a:xfrm>
              <a:off x="10782300" y="1879600"/>
              <a:ext cx="660400" cy="4444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C0C98BC6-0787-C1DE-846B-C66FA3ABA57C}"/>
                </a:ext>
              </a:extLst>
            </p:cNvPr>
            <p:cNvSpPr/>
            <p:nvPr/>
          </p:nvSpPr>
          <p:spPr>
            <a:xfrm>
              <a:off x="7683500" y="2324100"/>
              <a:ext cx="1206500" cy="4444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1910</a:t>
              </a:r>
            </a:p>
          </p:txBody>
        </p:sp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BEF2FABB-1A06-9CB7-0739-C1EA9892102E}"/>
                </a:ext>
              </a:extLst>
            </p:cNvPr>
            <p:cNvSpPr/>
            <p:nvPr/>
          </p:nvSpPr>
          <p:spPr>
            <a:xfrm>
              <a:off x="9109075" y="2324100"/>
              <a:ext cx="1206500" cy="4444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1933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727D35CD-A778-EC93-CB76-FF031315AD98}"/>
                </a:ext>
              </a:extLst>
            </p:cNvPr>
            <p:cNvSpPr/>
            <p:nvPr/>
          </p:nvSpPr>
          <p:spPr>
            <a:xfrm>
              <a:off x="10509250" y="2324100"/>
              <a:ext cx="1206500" cy="4444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1948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2CAC2467-CA31-806C-52C9-F04D44A87579}"/>
              </a:ext>
            </a:extLst>
          </p:cNvPr>
          <p:cNvGrpSpPr/>
          <p:nvPr/>
        </p:nvGrpSpPr>
        <p:grpSpPr>
          <a:xfrm>
            <a:off x="7696200" y="4905558"/>
            <a:ext cx="4032250" cy="888997"/>
            <a:chOff x="7683500" y="1879600"/>
            <a:chExt cx="4032250" cy="888997"/>
          </a:xfrm>
        </p:grpSpPr>
        <p:sp>
          <p:nvSpPr>
            <p:cNvPr id="28" name="Rektangel 27">
              <a:extLst>
                <a:ext uri="{FF2B5EF4-FFF2-40B4-BE49-F238E27FC236}">
                  <a16:creationId xmlns:a16="http://schemas.microsoft.com/office/drawing/2014/main" id="{EEA8518A-9035-D916-8532-087D7794DE7B}"/>
                </a:ext>
              </a:extLst>
            </p:cNvPr>
            <p:cNvSpPr/>
            <p:nvPr/>
          </p:nvSpPr>
          <p:spPr>
            <a:xfrm>
              <a:off x="7969250" y="1879600"/>
              <a:ext cx="660400" cy="4444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Rektangel 28">
              <a:extLst>
                <a:ext uri="{FF2B5EF4-FFF2-40B4-BE49-F238E27FC236}">
                  <a16:creationId xmlns:a16="http://schemas.microsoft.com/office/drawing/2014/main" id="{0F64726A-9332-F4CD-E6FB-A74BBF0588D2}"/>
                </a:ext>
              </a:extLst>
            </p:cNvPr>
            <p:cNvSpPr/>
            <p:nvPr/>
          </p:nvSpPr>
          <p:spPr>
            <a:xfrm>
              <a:off x="9382125" y="1879600"/>
              <a:ext cx="660400" cy="4444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Rektangel 29">
              <a:extLst>
                <a:ext uri="{FF2B5EF4-FFF2-40B4-BE49-F238E27FC236}">
                  <a16:creationId xmlns:a16="http://schemas.microsoft.com/office/drawing/2014/main" id="{C9AE0ABB-CAF4-D752-CAF5-5437CD0B0193}"/>
                </a:ext>
              </a:extLst>
            </p:cNvPr>
            <p:cNvSpPr/>
            <p:nvPr/>
          </p:nvSpPr>
          <p:spPr>
            <a:xfrm>
              <a:off x="10782300" y="1879600"/>
              <a:ext cx="660400" cy="4444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Rektangel 30">
              <a:extLst>
                <a:ext uri="{FF2B5EF4-FFF2-40B4-BE49-F238E27FC236}">
                  <a16:creationId xmlns:a16="http://schemas.microsoft.com/office/drawing/2014/main" id="{C17FE32D-D30C-55A9-1F0C-16BC81AB01A1}"/>
                </a:ext>
              </a:extLst>
            </p:cNvPr>
            <p:cNvSpPr/>
            <p:nvPr/>
          </p:nvSpPr>
          <p:spPr>
            <a:xfrm>
              <a:off x="7683500" y="2324100"/>
              <a:ext cx="1206500" cy="4444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32" name="Rektangel 31">
              <a:extLst>
                <a:ext uri="{FF2B5EF4-FFF2-40B4-BE49-F238E27FC236}">
                  <a16:creationId xmlns:a16="http://schemas.microsoft.com/office/drawing/2014/main" id="{1ED1E543-13FC-4B1B-EAF6-F7D679074E87}"/>
                </a:ext>
              </a:extLst>
            </p:cNvPr>
            <p:cNvSpPr/>
            <p:nvPr/>
          </p:nvSpPr>
          <p:spPr>
            <a:xfrm>
              <a:off x="9109075" y="2324100"/>
              <a:ext cx="1206500" cy="4444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3" name="Rektangel 32">
              <a:extLst>
                <a:ext uri="{FF2B5EF4-FFF2-40B4-BE49-F238E27FC236}">
                  <a16:creationId xmlns:a16="http://schemas.microsoft.com/office/drawing/2014/main" id="{3DBCB0FC-36CC-CD4D-C1BD-8397CCD503FF}"/>
                </a:ext>
              </a:extLst>
            </p:cNvPr>
            <p:cNvSpPr/>
            <p:nvPr/>
          </p:nvSpPr>
          <p:spPr>
            <a:xfrm>
              <a:off x="10509250" y="2324100"/>
              <a:ext cx="1206500" cy="4444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11</a:t>
              </a:r>
            </a:p>
          </p:txBody>
        </p:sp>
      </p:grpSp>
      <p:grpSp>
        <p:nvGrpSpPr>
          <p:cNvPr id="34" name="Gruppe 33">
            <a:extLst>
              <a:ext uri="{FF2B5EF4-FFF2-40B4-BE49-F238E27FC236}">
                <a16:creationId xmlns:a16="http://schemas.microsoft.com/office/drawing/2014/main" id="{8022E4F1-6C77-E59F-F176-F3EB86BECDEE}"/>
              </a:ext>
            </a:extLst>
          </p:cNvPr>
          <p:cNvGrpSpPr/>
          <p:nvPr/>
        </p:nvGrpSpPr>
        <p:grpSpPr>
          <a:xfrm>
            <a:off x="7683500" y="5922790"/>
            <a:ext cx="4032250" cy="888997"/>
            <a:chOff x="7683500" y="1879600"/>
            <a:chExt cx="4032250" cy="888997"/>
          </a:xfrm>
        </p:grpSpPr>
        <p:sp>
          <p:nvSpPr>
            <p:cNvPr id="35" name="Rektangel 34">
              <a:extLst>
                <a:ext uri="{FF2B5EF4-FFF2-40B4-BE49-F238E27FC236}">
                  <a16:creationId xmlns:a16="http://schemas.microsoft.com/office/drawing/2014/main" id="{B7C83A7C-B704-9AA1-ACEE-805B93E53560}"/>
                </a:ext>
              </a:extLst>
            </p:cNvPr>
            <p:cNvSpPr/>
            <p:nvPr/>
          </p:nvSpPr>
          <p:spPr>
            <a:xfrm>
              <a:off x="7969250" y="1879600"/>
              <a:ext cx="660400" cy="4444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Rektangel 35">
              <a:extLst>
                <a:ext uri="{FF2B5EF4-FFF2-40B4-BE49-F238E27FC236}">
                  <a16:creationId xmlns:a16="http://schemas.microsoft.com/office/drawing/2014/main" id="{A7C74B66-9D63-AFED-AD88-C8A317EABD0B}"/>
                </a:ext>
              </a:extLst>
            </p:cNvPr>
            <p:cNvSpPr/>
            <p:nvPr/>
          </p:nvSpPr>
          <p:spPr>
            <a:xfrm>
              <a:off x="9382125" y="1879600"/>
              <a:ext cx="660400" cy="4444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Rektangel 36">
              <a:extLst>
                <a:ext uri="{FF2B5EF4-FFF2-40B4-BE49-F238E27FC236}">
                  <a16:creationId xmlns:a16="http://schemas.microsoft.com/office/drawing/2014/main" id="{17191007-46FE-4B6C-FE16-99FBB6C6936E}"/>
                </a:ext>
              </a:extLst>
            </p:cNvPr>
            <p:cNvSpPr/>
            <p:nvPr/>
          </p:nvSpPr>
          <p:spPr>
            <a:xfrm>
              <a:off x="10782300" y="1879600"/>
              <a:ext cx="660400" cy="4444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" name="Rektangel 37">
              <a:extLst>
                <a:ext uri="{FF2B5EF4-FFF2-40B4-BE49-F238E27FC236}">
                  <a16:creationId xmlns:a16="http://schemas.microsoft.com/office/drawing/2014/main" id="{9C360DAC-2AB0-14B0-B3F9-00637B82DF53}"/>
                </a:ext>
              </a:extLst>
            </p:cNvPr>
            <p:cNvSpPr/>
            <p:nvPr/>
          </p:nvSpPr>
          <p:spPr>
            <a:xfrm>
              <a:off x="7683500" y="2324100"/>
              <a:ext cx="1206500" cy="4444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Dyrøykirka</a:t>
              </a:r>
            </a:p>
          </p:txBody>
        </p:sp>
        <p:sp>
          <p:nvSpPr>
            <p:cNvPr id="39" name="Rektangel 38">
              <a:extLst>
                <a:ext uri="{FF2B5EF4-FFF2-40B4-BE49-F238E27FC236}">
                  <a16:creationId xmlns:a16="http://schemas.microsoft.com/office/drawing/2014/main" id="{7F85123E-FA42-651E-DDC3-41354CBB3B8A}"/>
                </a:ext>
              </a:extLst>
            </p:cNvPr>
            <p:cNvSpPr/>
            <p:nvPr/>
          </p:nvSpPr>
          <p:spPr>
            <a:xfrm>
              <a:off x="9109075" y="2324100"/>
              <a:ext cx="1206500" cy="4444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Trondeneskirke</a:t>
              </a:r>
              <a:r>
                <a:rPr lang="nb-NO" dirty="0"/>
                <a:t>r</a:t>
              </a:r>
            </a:p>
          </p:txBody>
        </p:sp>
        <p:sp>
          <p:nvSpPr>
            <p:cNvPr id="40" name="Rektangel 39">
              <a:extLst>
                <a:ext uri="{FF2B5EF4-FFF2-40B4-BE49-F238E27FC236}">
                  <a16:creationId xmlns:a16="http://schemas.microsoft.com/office/drawing/2014/main" id="{EBEE7E43-1993-CACE-F370-F1F139A107B7}"/>
                </a:ext>
              </a:extLst>
            </p:cNvPr>
            <p:cNvSpPr/>
            <p:nvPr/>
          </p:nvSpPr>
          <p:spPr>
            <a:xfrm>
              <a:off x="10509250" y="2324100"/>
              <a:ext cx="1206500" cy="4444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Tromsø Domkirke</a:t>
              </a:r>
            </a:p>
          </p:txBody>
        </p:sp>
      </p:grpSp>
      <p:grpSp>
        <p:nvGrpSpPr>
          <p:cNvPr id="41" name="Gruppe 40">
            <a:extLst>
              <a:ext uri="{FF2B5EF4-FFF2-40B4-BE49-F238E27FC236}">
                <a16:creationId xmlns:a16="http://schemas.microsoft.com/office/drawing/2014/main" id="{EAD517DC-7CB5-987B-4943-245763BB300E}"/>
              </a:ext>
            </a:extLst>
          </p:cNvPr>
          <p:cNvGrpSpPr/>
          <p:nvPr/>
        </p:nvGrpSpPr>
        <p:grpSpPr>
          <a:xfrm>
            <a:off x="7696200" y="6937560"/>
            <a:ext cx="4032250" cy="888997"/>
            <a:chOff x="7683500" y="1879600"/>
            <a:chExt cx="4032250" cy="888997"/>
          </a:xfrm>
        </p:grpSpPr>
        <p:sp>
          <p:nvSpPr>
            <p:cNvPr id="42" name="Rektangel 41">
              <a:extLst>
                <a:ext uri="{FF2B5EF4-FFF2-40B4-BE49-F238E27FC236}">
                  <a16:creationId xmlns:a16="http://schemas.microsoft.com/office/drawing/2014/main" id="{2353E37A-08A1-2D16-4692-15BAC8A8FED4}"/>
                </a:ext>
              </a:extLst>
            </p:cNvPr>
            <p:cNvSpPr/>
            <p:nvPr/>
          </p:nvSpPr>
          <p:spPr>
            <a:xfrm>
              <a:off x="7969250" y="1879600"/>
              <a:ext cx="660400" cy="4444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" name="Rektangel 42">
              <a:extLst>
                <a:ext uri="{FF2B5EF4-FFF2-40B4-BE49-F238E27FC236}">
                  <a16:creationId xmlns:a16="http://schemas.microsoft.com/office/drawing/2014/main" id="{82C8E86F-ED06-8DF5-5579-9AABC279645E}"/>
                </a:ext>
              </a:extLst>
            </p:cNvPr>
            <p:cNvSpPr/>
            <p:nvPr/>
          </p:nvSpPr>
          <p:spPr>
            <a:xfrm>
              <a:off x="9382125" y="1879600"/>
              <a:ext cx="660400" cy="4444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" name="Rektangel 43">
              <a:extLst>
                <a:ext uri="{FF2B5EF4-FFF2-40B4-BE49-F238E27FC236}">
                  <a16:creationId xmlns:a16="http://schemas.microsoft.com/office/drawing/2014/main" id="{A9FC26E9-7823-B576-AF5E-9FE1B7C000A5}"/>
                </a:ext>
              </a:extLst>
            </p:cNvPr>
            <p:cNvSpPr/>
            <p:nvPr/>
          </p:nvSpPr>
          <p:spPr>
            <a:xfrm>
              <a:off x="10782300" y="1879600"/>
              <a:ext cx="660400" cy="4444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Rektangel 44">
              <a:extLst>
                <a:ext uri="{FF2B5EF4-FFF2-40B4-BE49-F238E27FC236}">
                  <a16:creationId xmlns:a16="http://schemas.microsoft.com/office/drawing/2014/main" id="{C50DB5DC-81C5-4FA7-8944-ADBF2BEF5257}"/>
                </a:ext>
              </a:extLst>
            </p:cNvPr>
            <p:cNvSpPr/>
            <p:nvPr/>
          </p:nvSpPr>
          <p:spPr>
            <a:xfrm>
              <a:off x="7683500" y="2324100"/>
              <a:ext cx="1206500" cy="4444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err="1">
                  <a:solidFill>
                    <a:schemeClr val="tx1"/>
                  </a:solidFill>
                </a:rPr>
                <a:t>Ca</a:t>
              </a:r>
              <a:r>
                <a:rPr lang="nb-NO" dirty="0">
                  <a:solidFill>
                    <a:schemeClr val="tx1"/>
                  </a:solidFill>
                </a:rPr>
                <a:t> 4</a:t>
              </a:r>
            </a:p>
          </p:txBody>
        </p:sp>
        <p:sp>
          <p:nvSpPr>
            <p:cNvPr id="46" name="Rektangel 45">
              <a:extLst>
                <a:ext uri="{FF2B5EF4-FFF2-40B4-BE49-F238E27FC236}">
                  <a16:creationId xmlns:a16="http://schemas.microsoft.com/office/drawing/2014/main" id="{CCFEDF5C-CA0A-C4C7-1D1E-20B255356BFB}"/>
                </a:ext>
              </a:extLst>
            </p:cNvPr>
            <p:cNvSpPr/>
            <p:nvPr/>
          </p:nvSpPr>
          <p:spPr>
            <a:xfrm>
              <a:off x="9109075" y="2324100"/>
              <a:ext cx="1206500" cy="4444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8-9</a:t>
              </a:r>
              <a:r>
                <a:rPr lang="nb-NO" dirty="0"/>
                <a:t>-</a:t>
              </a:r>
            </a:p>
          </p:txBody>
        </p:sp>
        <p:sp>
          <p:nvSpPr>
            <p:cNvPr id="47" name="Rektangel 46">
              <a:extLst>
                <a:ext uri="{FF2B5EF4-FFF2-40B4-BE49-F238E27FC236}">
                  <a16:creationId xmlns:a16="http://schemas.microsoft.com/office/drawing/2014/main" id="{6B94C3BE-8B3B-2EB9-D457-393A02D8D9A2}"/>
                </a:ext>
              </a:extLst>
            </p:cNvPr>
            <p:cNvSpPr/>
            <p:nvPr/>
          </p:nvSpPr>
          <p:spPr>
            <a:xfrm>
              <a:off x="10509250" y="2324100"/>
              <a:ext cx="1206500" cy="4444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12-13</a:t>
              </a:r>
            </a:p>
          </p:txBody>
        </p:sp>
      </p:grpSp>
      <p:grpSp>
        <p:nvGrpSpPr>
          <p:cNvPr id="48" name="Gruppe 47">
            <a:extLst>
              <a:ext uri="{FF2B5EF4-FFF2-40B4-BE49-F238E27FC236}">
                <a16:creationId xmlns:a16="http://schemas.microsoft.com/office/drawing/2014/main" id="{98AE75D6-3D78-0BAE-5CDD-E8440757F1A8}"/>
              </a:ext>
            </a:extLst>
          </p:cNvPr>
          <p:cNvGrpSpPr/>
          <p:nvPr/>
        </p:nvGrpSpPr>
        <p:grpSpPr>
          <a:xfrm>
            <a:off x="7683500" y="7975604"/>
            <a:ext cx="4032250" cy="888997"/>
            <a:chOff x="7683500" y="1879600"/>
            <a:chExt cx="4032250" cy="888997"/>
          </a:xfrm>
        </p:grpSpPr>
        <p:sp>
          <p:nvSpPr>
            <p:cNvPr id="49" name="Rektangel 48">
              <a:extLst>
                <a:ext uri="{FF2B5EF4-FFF2-40B4-BE49-F238E27FC236}">
                  <a16:creationId xmlns:a16="http://schemas.microsoft.com/office/drawing/2014/main" id="{B4D63075-9D2D-D7E3-CFD2-5E2EDC1EDBDA}"/>
                </a:ext>
              </a:extLst>
            </p:cNvPr>
            <p:cNvSpPr/>
            <p:nvPr/>
          </p:nvSpPr>
          <p:spPr>
            <a:xfrm>
              <a:off x="7969250" y="1879600"/>
              <a:ext cx="660400" cy="4444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" name="Rektangel 49">
              <a:extLst>
                <a:ext uri="{FF2B5EF4-FFF2-40B4-BE49-F238E27FC236}">
                  <a16:creationId xmlns:a16="http://schemas.microsoft.com/office/drawing/2014/main" id="{44901D6E-3758-98C3-DD46-C0273E528C1F}"/>
                </a:ext>
              </a:extLst>
            </p:cNvPr>
            <p:cNvSpPr/>
            <p:nvPr/>
          </p:nvSpPr>
          <p:spPr>
            <a:xfrm>
              <a:off x="9382125" y="1879600"/>
              <a:ext cx="660400" cy="4444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" name="Rektangel 50">
              <a:extLst>
                <a:ext uri="{FF2B5EF4-FFF2-40B4-BE49-F238E27FC236}">
                  <a16:creationId xmlns:a16="http://schemas.microsoft.com/office/drawing/2014/main" id="{47767EFF-FC6F-F2E4-1C79-F14F88A0E65E}"/>
                </a:ext>
              </a:extLst>
            </p:cNvPr>
            <p:cNvSpPr/>
            <p:nvPr/>
          </p:nvSpPr>
          <p:spPr>
            <a:xfrm>
              <a:off x="10782300" y="1879600"/>
              <a:ext cx="660400" cy="4444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" name="Rektangel 51">
              <a:extLst>
                <a:ext uri="{FF2B5EF4-FFF2-40B4-BE49-F238E27FC236}">
                  <a16:creationId xmlns:a16="http://schemas.microsoft.com/office/drawing/2014/main" id="{4E87657F-CFA7-6C00-1CEC-3487BC577FEE}"/>
                </a:ext>
              </a:extLst>
            </p:cNvPr>
            <p:cNvSpPr/>
            <p:nvPr/>
          </p:nvSpPr>
          <p:spPr>
            <a:xfrm>
              <a:off x="7683500" y="2324100"/>
              <a:ext cx="1206500" cy="4444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53" name="Rektangel 52">
              <a:extLst>
                <a:ext uri="{FF2B5EF4-FFF2-40B4-BE49-F238E27FC236}">
                  <a16:creationId xmlns:a16="http://schemas.microsoft.com/office/drawing/2014/main" id="{0E54E696-C0C4-AE3D-05DA-44F75CC1C95A}"/>
                </a:ext>
              </a:extLst>
            </p:cNvPr>
            <p:cNvSpPr/>
            <p:nvPr/>
          </p:nvSpPr>
          <p:spPr>
            <a:xfrm>
              <a:off x="9109075" y="2324100"/>
              <a:ext cx="1206500" cy="4444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65</a:t>
              </a:r>
            </a:p>
          </p:txBody>
        </p:sp>
        <p:sp>
          <p:nvSpPr>
            <p:cNvPr id="54" name="Rektangel 53">
              <a:extLst>
                <a:ext uri="{FF2B5EF4-FFF2-40B4-BE49-F238E27FC236}">
                  <a16:creationId xmlns:a16="http://schemas.microsoft.com/office/drawing/2014/main" id="{14B548B5-B55D-2CA7-D197-486A9D2460D0}"/>
                </a:ext>
              </a:extLst>
            </p:cNvPr>
            <p:cNvSpPr/>
            <p:nvPr/>
          </p:nvSpPr>
          <p:spPr>
            <a:xfrm>
              <a:off x="10509250" y="2324100"/>
              <a:ext cx="1206500" cy="4444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91</a:t>
              </a:r>
            </a:p>
          </p:txBody>
        </p:sp>
      </p:grpSp>
      <p:grpSp>
        <p:nvGrpSpPr>
          <p:cNvPr id="55" name="Gruppe 54">
            <a:extLst>
              <a:ext uri="{FF2B5EF4-FFF2-40B4-BE49-F238E27FC236}">
                <a16:creationId xmlns:a16="http://schemas.microsoft.com/office/drawing/2014/main" id="{BB686272-A86B-43EE-020E-035CFF8984C2}"/>
              </a:ext>
            </a:extLst>
          </p:cNvPr>
          <p:cNvGrpSpPr/>
          <p:nvPr/>
        </p:nvGrpSpPr>
        <p:grpSpPr>
          <a:xfrm>
            <a:off x="7696200" y="8969561"/>
            <a:ext cx="4032250" cy="888997"/>
            <a:chOff x="7683500" y="1879600"/>
            <a:chExt cx="4032250" cy="888997"/>
          </a:xfrm>
        </p:grpSpPr>
        <p:sp>
          <p:nvSpPr>
            <p:cNvPr id="56" name="Rektangel 55">
              <a:extLst>
                <a:ext uri="{FF2B5EF4-FFF2-40B4-BE49-F238E27FC236}">
                  <a16:creationId xmlns:a16="http://schemas.microsoft.com/office/drawing/2014/main" id="{5E706EB3-C786-A3FC-4CAF-2D96E2F72A35}"/>
                </a:ext>
              </a:extLst>
            </p:cNvPr>
            <p:cNvSpPr/>
            <p:nvPr/>
          </p:nvSpPr>
          <p:spPr>
            <a:xfrm>
              <a:off x="7969250" y="1879600"/>
              <a:ext cx="660400" cy="4444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Rektangel 56">
              <a:extLst>
                <a:ext uri="{FF2B5EF4-FFF2-40B4-BE49-F238E27FC236}">
                  <a16:creationId xmlns:a16="http://schemas.microsoft.com/office/drawing/2014/main" id="{C5FF099B-AE5A-0C6E-CE36-B8D70169FF2C}"/>
                </a:ext>
              </a:extLst>
            </p:cNvPr>
            <p:cNvSpPr/>
            <p:nvPr/>
          </p:nvSpPr>
          <p:spPr>
            <a:xfrm>
              <a:off x="9382125" y="1879600"/>
              <a:ext cx="660400" cy="4444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Rektangel 57">
              <a:extLst>
                <a:ext uri="{FF2B5EF4-FFF2-40B4-BE49-F238E27FC236}">
                  <a16:creationId xmlns:a16="http://schemas.microsoft.com/office/drawing/2014/main" id="{DF12DE06-DA33-691A-E165-CAE2C119CA19}"/>
                </a:ext>
              </a:extLst>
            </p:cNvPr>
            <p:cNvSpPr/>
            <p:nvPr/>
          </p:nvSpPr>
          <p:spPr>
            <a:xfrm>
              <a:off x="10782300" y="1879600"/>
              <a:ext cx="660400" cy="4444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Rektangel 58">
              <a:extLst>
                <a:ext uri="{FF2B5EF4-FFF2-40B4-BE49-F238E27FC236}">
                  <a16:creationId xmlns:a16="http://schemas.microsoft.com/office/drawing/2014/main" id="{EC977743-052B-2871-8BDE-6DA4A3F89A94}"/>
                </a:ext>
              </a:extLst>
            </p:cNvPr>
            <p:cNvSpPr/>
            <p:nvPr/>
          </p:nvSpPr>
          <p:spPr>
            <a:xfrm>
              <a:off x="7683500" y="2324100"/>
              <a:ext cx="1206500" cy="4444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0" name="Rektangel 59">
              <a:extLst>
                <a:ext uri="{FF2B5EF4-FFF2-40B4-BE49-F238E27FC236}">
                  <a16:creationId xmlns:a16="http://schemas.microsoft.com/office/drawing/2014/main" id="{CD6C2C62-112E-CCCE-563D-B86B29EA377C}"/>
                </a:ext>
              </a:extLst>
            </p:cNvPr>
            <p:cNvSpPr/>
            <p:nvPr/>
          </p:nvSpPr>
          <p:spPr>
            <a:xfrm>
              <a:off x="9109075" y="2324100"/>
              <a:ext cx="1206500" cy="4444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1" name="Rektangel 60">
              <a:extLst>
                <a:ext uri="{FF2B5EF4-FFF2-40B4-BE49-F238E27FC236}">
                  <a16:creationId xmlns:a16="http://schemas.microsoft.com/office/drawing/2014/main" id="{7E8F5ECD-1017-4546-FD72-BB75B2B727F0}"/>
                </a:ext>
              </a:extLst>
            </p:cNvPr>
            <p:cNvSpPr/>
            <p:nvPr/>
          </p:nvSpPr>
          <p:spPr>
            <a:xfrm>
              <a:off x="10509250" y="2324100"/>
              <a:ext cx="1206500" cy="4444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sp>
        <p:nvSpPr>
          <p:cNvPr id="63" name="Rektangel 62">
            <a:extLst>
              <a:ext uri="{FF2B5EF4-FFF2-40B4-BE49-F238E27FC236}">
                <a16:creationId xmlns:a16="http://schemas.microsoft.com/office/drawing/2014/main" id="{3DE7166F-DAC7-9FD6-BE12-B01E969E71AA}"/>
              </a:ext>
            </a:extLst>
          </p:cNvPr>
          <p:cNvSpPr/>
          <p:nvPr/>
        </p:nvSpPr>
        <p:spPr>
          <a:xfrm>
            <a:off x="7956550" y="10022657"/>
            <a:ext cx="660400" cy="444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4" name="Rektangel 63">
            <a:extLst>
              <a:ext uri="{FF2B5EF4-FFF2-40B4-BE49-F238E27FC236}">
                <a16:creationId xmlns:a16="http://schemas.microsoft.com/office/drawing/2014/main" id="{417EA12F-07F5-D1E9-6F6D-FBEEBB5301B4}"/>
              </a:ext>
            </a:extLst>
          </p:cNvPr>
          <p:cNvSpPr/>
          <p:nvPr/>
        </p:nvSpPr>
        <p:spPr>
          <a:xfrm>
            <a:off x="9369425" y="10022657"/>
            <a:ext cx="660400" cy="444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5" name="Rektangel 64">
            <a:extLst>
              <a:ext uri="{FF2B5EF4-FFF2-40B4-BE49-F238E27FC236}">
                <a16:creationId xmlns:a16="http://schemas.microsoft.com/office/drawing/2014/main" id="{5C13CE8E-5175-D763-774E-DC2833F5E3E6}"/>
              </a:ext>
            </a:extLst>
          </p:cNvPr>
          <p:cNvSpPr/>
          <p:nvPr/>
        </p:nvSpPr>
        <p:spPr>
          <a:xfrm>
            <a:off x="10769600" y="10022657"/>
            <a:ext cx="660400" cy="444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6" name="Rektangel 65">
            <a:extLst>
              <a:ext uri="{FF2B5EF4-FFF2-40B4-BE49-F238E27FC236}">
                <a16:creationId xmlns:a16="http://schemas.microsoft.com/office/drawing/2014/main" id="{D23AA0EA-1F33-665C-DAA9-94E0CDF66C72}"/>
              </a:ext>
            </a:extLst>
          </p:cNvPr>
          <p:cNvSpPr/>
          <p:nvPr/>
        </p:nvSpPr>
        <p:spPr>
          <a:xfrm>
            <a:off x="7670800" y="10467157"/>
            <a:ext cx="1206500" cy="4444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En fiskeplass</a:t>
            </a:r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BEE2A699-C4EB-ED90-6F0C-2A35C355A899}"/>
              </a:ext>
            </a:extLst>
          </p:cNvPr>
          <p:cNvSpPr/>
          <p:nvPr/>
        </p:nvSpPr>
        <p:spPr>
          <a:xfrm>
            <a:off x="9096375" y="10467157"/>
            <a:ext cx="1206500" cy="4444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Lat budeie</a:t>
            </a:r>
          </a:p>
        </p:txBody>
      </p:sp>
      <p:sp>
        <p:nvSpPr>
          <p:cNvPr id="68" name="Rektangel 67">
            <a:extLst>
              <a:ext uri="{FF2B5EF4-FFF2-40B4-BE49-F238E27FC236}">
                <a16:creationId xmlns:a16="http://schemas.microsoft.com/office/drawing/2014/main" id="{AA63D68A-1113-5155-A3C5-49597B94B243}"/>
              </a:ext>
            </a:extLst>
          </p:cNvPr>
          <p:cNvSpPr/>
          <p:nvPr/>
        </p:nvSpPr>
        <p:spPr>
          <a:xfrm>
            <a:off x="10496550" y="10467157"/>
            <a:ext cx="1206500" cy="4444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En krakk</a:t>
            </a:r>
          </a:p>
        </p:txBody>
      </p:sp>
      <p:sp>
        <p:nvSpPr>
          <p:cNvPr id="70" name="Rektangel 69">
            <a:extLst>
              <a:ext uri="{FF2B5EF4-FFF2-40B4-BE49-F238E27FC236}">
                <a16:creationId xmlns:a16="http://schemas.microsoft.com/office/drawing/2014/main" id="{D499113D-800F-5989-3C86-A9425413F1C4}"/>
              </a:ext>
            </a:extLst>
          </p:cNvPr>
          <p:cNvSpPr/>
          <p:nvPr/>
        </p:nvSpPr>
        <p:spPr>
          <a:xfrm>
            <a:off x="7969250" y="11036315"/>
            <a:ext cx="660400" cy="444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78B1366C-14AC-6371-665F-11CFF13314DB}"/>
              </a:ext>
            </a:extLst>
          </p:cNvPr>
          <p:cNvSpPr/>
          <p:nvPr/>
        </p:nvSpPr>
        <p:spPr>
          <a:xfrm>
            <a:off x="9382125" y="11036315"/>
            <a:ext cx="660400" cy="444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39B17A8F-BEB7-E78B-A609-AF38B4B28B71}"/>
              </a:ext>
            </a:extLst>
          </p:cNvPr>
          <p:cNvSpPr/>
          <p:nvPr/>
        </p:nvSpPr>
        <p:spPr>
          <a:xfrm>
            <a:off x="10782300" y="11036315"/>
            <a:ext cx="660400" cy="444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AD77B670-626C-4A89-31A4-CE01161CEB31}"/>
              </a:ext>
            </a:extLst>
          </p:cNvPr>
          <p:cNvSpPr/>
          <p:nvPr/>
        </p:nvSpPr>
        <p:spPr>
          <a:xfrm>
            <a:off x="7683500" y="11480815"/>
            <a:ext cx="1206500" cy="4444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29 km2</a:t>
            </a:r>
          </a:p>
        </p:txBody>
      </p:sp>
      <p:sp>
        <p:nvSpPr>
          <p:cNvPr id="74" name="Rektangel 73">
            <a:extLst>
              <a:ext uri="{FF2B5EF4-FFF2-40B4-BE49-F238E27FC236}">
                <a16:creationId xmlns:a16="http://schemas.microsoft.com/office/drawing/2014/main" id="{7490F63F-8F13-D9D5-3138-666D90DF7536}"/>
              </a:ext>
            </a:extLst>
          </p:cNvPr>
          <p:cNvSpPr/>
          <p:nvPr/>
        </p:nvSpPr>
        <p:spPr>
          <a:xfrm>
            <a:off x="9109075" y="11480815"/>
            <a:ext cx="1206500" cy="4444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53 km2</a:t>
            </a:r>
          </a:p>
        </p:txBody>
      </p:sp>
      <p:sp>
        <p:nvSpPr>
          <p:cNvPr id="75" name="Rektangel 74">
            <a:extLst>
              <a:ext uri="{FF2B5EF4-FFF2-40B4-BE49-F238E27FC236}">
                <a16:creationId xmlns:a16="http://schemas.microsoft.com/office/drawing/2014/main" id="{105BB217-0C7F-138D-6A44-B3A7B0A5C000}"/>
              </a:ext>
            </a:extLst>
          </p:cNvPr>
          <p:cNvSpPr/>
          <p:nvPr/>
        </p:nvSpPr>
        <p:spPr>
          <a:xfrm>
            <a:off x="10509250" y="11480815"/>
            <a:ext cx="1206500" cy="4444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98 km2</a:t>
            </a:r>
          </a:p>
        </p:txBody>
      </p:sp>
      <p:sp>
        <p:nvSpPr>
          <p:cNvPr id="77" name="Rektangel 76">
            <a:extLst>
              <a:ext uri="{FF2B5EF4-FFF2-40B4-BE49-F238E27FC236}">
                <a16:creationId xmlns:a16="http://schemas.microsoft.com/office/drawing/2014/main" id="{A0DF0579-24AB-273D-F1AC-A27529D16E81}"/>
              </a:ext>
            </a:extLst>
          </p:cNvPr>
          <p:cNvSpPr/>
          <p:nvPr/>
        </p:nvSpPr>
        <p:spPr>
          <a:xfrm>
            <a:off x="7956550" y="12074361"/>
            <a:ext cx="660400" cy="444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8" name="Rektangel 77">
            <a:extLst>
              <a:ext uri="{FF2B5EF4-FFF2-40B4-BE49-F238E27FC236}">
                <a16:creationId xmlns:a16="http://schemas.microsoft.com/office/drawing/2014/main" id="{53FE317A-9258-5076-2BEF-C8877FEB0094}"/>
              </a:ext>
            </a:extLst>
          </p:cNvPr>
          <p:cNvSpPr/>
          <p:nvPr/>
        </p:nvSpPr>
        <p:spPr>
          <a:xfrm>
            <a:off x="9369425" y="12074361"/>
            <a:ext cx="660400" cy="444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9" name="Rektangel 78">
            <a:extLst>
              <a:ext uri="{FF2B5EF4-FFF2-40B4-BE49-F238E27FC236}">
                <a16:creationId xmlns:a16="http://schemas.microsoft.com/office/drawing/2014/main" id="{40CB7CB9-D9BE-0AB5-55C4-1C1F20EC1622}"/>
              </a:ext>
            </a:extLst>
          </p:cNvPr>
          <p:cNvSpPr/>
          <p:nvPr/>
        </p:nvSpPr>
        <p:spPr>
          <a:xfrm>
            <a:off x="10769600" y="12074361"/>
            <a:ext cx="660400" cy="444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0" name="Rektangel 79">
            <a:extLst>
              <a:ext uri="{FF2B5EF4-FFF2-40B4-BE49-F238E27FC236}">
                <a16:creationId xmlns:a16="http://schemas.microsoft.com/office/drawing/2014/main" id="{2C7E00C5-46A4-1A1A-811B-6E7C5CC8DEA8}"/>
              </a:ext>
            </a:extLst>
          </p:cNvPr>
          <p:cNvSpPr/>
          <p:nvPr/>
        </p:nvSpPr>
        <p:spPr>
          <a:xfrm>
            <a:off x="7670800" y="12518861"/>
            <a:ext cx="1206500" cy="4444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1989</a:t>
            </a:r>
          </a:p>
        </p:txBody>
      </p:sp>
      <p:sp>
        <p:nvSpPr>
          <p:cNvPr id="81" name="Rektangel 80">
            <a:extLst>
              <a:ext uri="{FF2B5EF4-FFF2-40B4-BE49-F238E27FC236}">
                <a16:creationId xmlns:a16="http://schemas.microsoft.com/office/drawing/2014/main" id="{79E5EFD1-2560-495B-71EE-050411AEB15B}"/>
              </a:ext>
            </a:extLst>
          </p:cNvPr>
          <p:cNvSpPr/>
          <p:nvPr/>
        </p:nvSpPr>
        <p:spPr>
          <a:xfrm>
            <a:off x="9096375" y="12518861"/>
            <a:ext cx="1206500" cy="4444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1992</a:t>
            </a:r>
          </a:p>
        </p:txBody>
      </p:sp>
      <p:sp>
        <p:nvSpPr>
          <p:cNvPr id="82" name="Rektangel 81">
            <a:extLst>
              <a:ext uri="{FF2B5EF4-FFF2-40B4-BE49-F238E27FC236}">
                <a16:creationId xmlns:a16="http://schemas.microsoft.com/office/drawing/2014/main" id="{4B1E76D4-78D9-EEBE-B1F4-F662171A75B4}"/>
              </a:ext>
            </a:extLst>
          </p:cNvPr>
          <p:cNvSpPr/>
          <p:nvPr/>
        </p:nvSpPr>
        <p:spPr>
          <a:xfrm>
            <a:off x="10496550" y="12518861"/>
            <a:ext cx="1206500" cy="4444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1994</a:t>
            </a:r>
          </a:p>
        </p:txBody>
      </p:sp>
      <p:sp>
        <p:nvSpPr>
          <p:cNvPr id="84" name="Rektangel 83">
            <a:extLst>
              <a:ext uri="{FF2B5EF4-FFF2-40B4-BE49-F238E27FC236}">
                <a16:creationId xmlns:a16="http://schemas.microsoft.com/office/drawing/2014/main" id="{B2F939A7-E251-CAB8-357D-F42035500D12}"/>
              </a:ext>
            </a:extLst>
          </p:cNvPr>
          <p:cNvSpPr/>
          <p:nvPr/>
        </p:nvSpPr>
        <p:spPr>
          <a:xfrm>
            <a:off x="7956550" y="13112409"/>
            <a:ext cx="660400" cy="444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5" name="Rektangel 84">
            <a:extLst>
              <a:ext uri="{FF2B5EF4-FFF2-40B4-BE49-F238E27FC236}">
                <a16:creationId xmlns:a16="http://schemas.microsoft.com/office/drawing/2014/main" id="{CCE42C28-DC0C-DBA2-8CAB-2F3D83936F31}"/>
              </a:ext>
            </a:extLst>
          </p:cNvPr>
          <p:cNvSpPr/>
          <p:nvPr/>
        </p:nvSpPr>
        <p:spPr>
          <a:xfrm>
            <a:off x="9369425" y="13112409"/>
            <a:ext cx="660400" cy="444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6" name="Rektangel 85">
            <a:extLst>
              <a:ext uri="{FF2B5EF4-FFF2-40B4-BE49-F238E27FC236}">
                <a16:creationId xmlns:a16="http://schemas.microsoft.com/office/drawing/2014/main" id="{EAFB1C95-23B4-72F7-BD9A-220024C3C7F1}"/>
              </a:ext>
            </a:extLst>
          </p:cNvPr>
          <p:cNvSpPr/>
          <p:nvPr/>
        </p:nvSpPr>
        <p:spPr>
          <a:xfrm>
            <a:off x="10769600" y="13112409"/>
            <a:ext cx="660400" cy="444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7" name="Rektangel 86">
            <a:extLst>
              <a:ext uri="{FF2B5EF4-FFF2-40B4-BE49-F238E27FC236}">
                <a16:creationId xmlns:a16="http://schemas.microsoft.com/office/drawing/2014/main" id="{30E4F5A9-ABC4-0102-1E7D-A06739F38165}"/>
              </a:ext>
            </a:extLst>
          </p:cNvPr>
          <p:cNvSpPr/>
          <p:nvPr/>
        </p:nvSpPr>
        <p:spPr>
          <a:xfrm>
            <a:off x="7670800" y="13556909"/>
            <a:ext cx="1206500" cy="4444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1942</a:t>
            </a:r>
          </a:p>
        </p:txBody>
      </p:sp>
      <p:sp>
        <p:nvSpPr>
          <p:cNvPr id="88" name="Rektangel 87">
            <a:extLst>
              <a:ext uri="{FF2B5EF4-FFF2-40B4-BE49-F238E27FC236}">
                <a16:creationId xmlns:a16="http://schemas.microsoft.com/office/drawing/2014/main" id="{4F63060B-9DDB-3EC7-69D7-4381322AE3CF}"/>
              </a:ext>
            </a:extLst>
          </p:cNvPr>
          <p:cNvSpPr/>
          <p:nvPr/>
        </p:nvSpPr>
        <p:spPr>
          <a:xfrm>
            <a:off x="9096375" y="13556907"/>
            <a:ext cx="1206500" cy="4444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1954</a:t>
            </a:r>
          </a:p>
        </p:txBody>
      </p:sp>
      <p:sp>
        <p:nvSpPr>
          <p:cNvPr id="89" name="Rektangel 88">
            <a:extLst>
              <a:ext uri="{FF2B5EF4-FFF2-40B4-BE49-F238E27FC236}">
                <a16:creationId xmlns:a16="http://schemas.microsoft.com/office/drawing/2014/main" id="{6AFBED0D-BCFB-D1A5-4D29-2C248CC6A841}"/>
              </a:ext>
            </a:extLst>
          </p:cNvPr>
          <p:cNvSpPr/>
          <p:nvPr/>
        </p:nvSpPr>
        <p:spPr>
          <a:xfrm>
            <a:off x="10496550" y="13556909"/>
            <a:ext cx="1206500" cy="4444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1964</a:t>
            </a:r>
          </a:p>
        </p:txBody>
      </p:sp>
      <p:sp>
        <p:nvSpPr>
          <p:cNvPr id="98" name="Rektangel 97">
            <a:extLst>
              <a:ext uri="{FF2B5EF4-FFF2-40B4-BE49-F238E27FC236}">
                <a16:creationId xmlns:a16="http://schemas.microsoft.com/office/drawing/2014/main" id="{7C669E0D-42D8-CDFE-975A-37CABC3612C3}"/>
              </a:ext>
            </a:extLst>
          </p:cNvPr>
          <p:cNvSpPr/>
          <p:nvPr/>
        </p:nvSpPr>
        <p:spPr>
          <a:xfrm>
            <a:off x="7994650" y="916077"/>
            <a:ext cx="660400" cy="444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1</a:t>
            </a:r>
          </a:p>
        </p:txBody>
      </p:sp>
      <p:sp>
        <p:nvSpPr>
          <p:cNvPr id="99" name="Rektangel 98">
            <a:extLst>
              <a:ext uri="{FF2B5EF4-FFF2-40B4-BE49-F238E27FC236}">
                <a16:creationId xmlns:a16="http://schemas.microsoft.com/office/drawing/2014/main" id="{A27FF9CA-98B8-C522-0AC8-FA1FB476B85E}"/>
              </a:ext>
            </a:extLst>
          </p:cNvPr>
          <p:cNvSpPr/>
          <p:nvPr/>
        </p:nvSpPr>
        <p:spPr>
          <a:xfrm>
            <a:off x="9407525" y="916077"/>
            <a:ext cx="660400" cy="444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2</a:t>
            </a:r>
          </a:p>
        </p:txBody>
      </p:sp>
      <p:sp>
        <p:nvSpPr>
          <p:cNvPr id="100" name="Rektangel 99">
            <a:extLst>
              <a:ext uri="{FF2B5EF4-FFF2-40B4-BE49-F238E27FC236}">
                <a16:creationId xmlns:a16="http://schemas.microsoft.com/office/drawing/2014/main" id="{BD4D8DE1-C325-C792-025C-427E579A8E63}"/>
              </a:ext>
            </a:extLst>
          </p:cNvPr>
          <p:cNvSpPr/>
          <p:nvPr/>
        </p:nvSpPr>
        <p:spPr>
          <a:xfrm>
            <a:off x="10807700" y="916077"/>
            <a:ext cx="660400" cy="444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3</a:t>
            </a:r>
          </a:p>
        </p:txBody>
      </p:sp>
      <p:sp>
        <p:nvSpPr>
          <p:cNvPr id="105" name="Tittel 104">
            <a:extLst>
              <a:ext uri="{FF2B5EF4-FFF2-40B4-BE49-F238E27FC236}">
                <a16:creationId xmlns:a16="http://schemas.microsoft.com/office/drawing/2014/main" id="{38A1B9BF-2E5A-2363-31E8-5AD24E506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680484"/>
            <a:ext cx="5372100" cy="801349"/>
          </a:xfrm>
        </p:spPr>
        <p:txBody>
          <a:bodyPr>
            <a:normAutofit fontScale="90000"/>
          </a:bodyPr>
          <a:lstStyle/>
          <a:p>
            <a:r>
              <a:rPr lang="nb-NO" b="1" dirty="0"/>
              <a:t>QUIZ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DDBB362F-AAAA-5025-FCEC-B7341AEF4E02}"/>
              </a:ext>
            </a:extLst>
          </p:cNvPr>
          <p:cNvSpPr txBox="1"/>
          <p:nvPr/>
        </p:nvSpPr>
        <p:spPr>
          <a:xfrm>
            <a:off x="932762" y="2212115"/>
            <a:ext cx="6517376" cy="530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121917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b-NO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Hvor mange folk bodde det på </a:t>
            </a:r>
            <a:r>
              <a:rPr kumimoji="0" lang="nb-NO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Venja</a:t>
            </a: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 år 1900?  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C75472DA-CB42-22EF-9998-4554714BA972}"/>
              </a:ext>
            </a:extLst>
          </p:cNvPr>
          <p:cNvSpPr txBox="1"/>
          <p:nvPr/>
        </p:nvSpPr>
        <p:spPr>
          <a:xfrm>
            <a:off x="948278" y="3272338"/>
            <a:ext cx="6517376" cy="530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121917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b-NO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Når ble Dyrøy egen kommune ? 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5F943343-0623-9241-B788-523A2EB4480C}"/>
              </a:ext>
            </a:extLst>
          </p:cNvPr>
          <p:cNvSpPr txBox="1"/>
          <p:nvPr/>
        </p:nvSpPr>
        <p:spPr>
          <a:xfrm>
            <a:off x="985149" y="5311827"/>
            <a:ext cx="65173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b-NO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 </a:t>
            </a: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Hvor mange folk 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bor det fast på </a:t>
            </a:r>
            <a:r>
              <a:rPr kumimoji="0" lang="nb-NO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Venja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 dag, i 2022 </a:t>
            </a: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  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F29E1624-9112-9181-78DA-55F75E65F458}"/>
              </a:ext>
            </a:extLst>
          </p:cNvPr>
          <p:cNvSpPr txBox="1"/>
          <p:nvPr/>
        </p:nvSpPr>
        <p:spPr>
          <a:xfrm>
            <a:off x="947049" y="4302645"/>
            <a:ext cx="6517376" cy="530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121917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b-NO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</a:t>
            </a: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Når ble </a:t>
            </a:r>
            <a:r>
              <a:rPr kumimoji="0" lang="nb-NO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Plantiareven</a:t>
            </a: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Mons født? </a:t>
            </a:r>
          </a:p>
        </p:txBody>
      </p:sp>
      <p:sp>
        <p:nvSpPr>
          <p:cNvPr id="91" name="TekstSylinder 90">
            <a:extLst>
              <a:ext uri="{FF2B5EF4-FFF2-40B4-BE49-F238E27FC236}">
                <a16:creationId xmlns:a16="http://schemas.microsoft.com/office/drawing/2014/main" id="{F9EB4C0E-5BD5-6D86-7CEA-DF09B9ACD2BF}"/>
              </a:ext>
            </a:extLst>
          </p:cNvPr>
          <p:cNvSpPr txBox="1"/>
          <p:nvPr/>
        </p:nvSpPr>
        <p:spPr>
          <a:xfrm>
            <a:off x="964063" y="6282858"/>
            <a:ext cx="60945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b-NO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Hvilken kirke i Troms har kleberstein fra Dyrøya? </a:t>
            </a:r>
          </a:p>
        </p:txBody>
      </p:sp>
      <p:sp>
        <p:nvSpPr>
          <p:cNvPr id="94" name="TekstSylinder 93">
            <a:extLst>
              <a:ext uri="{FF2B5EF4-FFF2-40B4-BE49-F238E27FC236}">
                <a16:creationId xmlns:a16="http://schemas.microsoft.com/office/drawing/2014/main" id="{81E3EB78-1AB0-53D8-91CA-538EE62DE549}"/>
              </a:ext>
            </a:extLst>
          </p:cNvPr>
          <p:cNvSpPr txBox="1"/>
          <p:nvPr/>
        </p:nvSpPr>
        <p:spPr>
          <a:xfrm>
            <a:off x="952231" y="7321429"/>
            <a:ext cx="60945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b-NO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Hvor mange </a:t>
            </a:r>
            <a:r>
              <a:rPr kumimoji="0" lang="nb-NO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Vikingegraver</a:t>
            </a: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vet vi om i Dyrøy? </a:t>
            </a:r>
          </a:p>
        </p:txBody>
      </p:sp>
      <p:sp>
        <p:nvSpPr>
          <p:cNvPr id="95" name="TekstSylinder 94">
            <a:extLst>
              <a:ext uri="{FF2B5EF4-FFF2-40B4-BE49-F238E27FC236}">
                <a16:creationId xmlns:a16="http://schemas.microsoft.com/office/drawing/2014/main" id="{E34A59BA-3732-BC4E-FD67-D11569E54D2E}"/>
              </a:ext>
            </a:extLst>
          </p:cNvPr>
          <p:cNvSpPr txBox="1"/>
          <p:nvPr/>
        </p:nvSpPr>
        <p:spPr>
          <a:xfrm>
            <a:off x="964063" y="8343472"/>
            <a:ext cx="609456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7. </a:t>
            </a: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Hvor mange fiskebåter var det i Dyrøy i 1938?</a:t>
            </a:r>
          </a:p>
          <a:p>
            <a:pPr marR="0" lvl="0" algn="l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b-NO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6" name="TekstSylinder 95">
            <a:extLst>
              <a:ext uri="{FF2B5EF4-FFF2-40B4-BE49-F238E27FC236}">
                <a16:creationId xmlns:a16="http://schemas.microsoft.com/office/drawing/2014/main" id="{4DA0FAEB-9249-9408-595F-A9580B310C88}"/>
              </a:ext>
            </a:extLst>
          </p:cNvPr>
          <p:cNvSpPr txBox="1"/>
          <p:nvPr/>
        </p:nvSpPr>
        <p:spPr>
          <a:xfrm>
            <a:off x="952231" y="9191810"/>
            <a:ext cx="6094562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8. </a:t>
            </a: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Hvor mange skoler ble det bygd i Dyrøy (nåværende grenser for Dyrøy kommune) i perioden 1891-1900?</a:t>
            </a:r>
          </a:p>
        </p:txBody>
      </p:sp>
      <p:sp>
        <p:nvSpPr>
          <p:cNvPr id="103" name="TekstSylinder 102">
            <a:extLst>
              <a:ext uri="{FF2B5EF4-FFF2-40B4-BE49-F238E27FC236}">
                <a16:creationId xmlns:a16="http://schemas.microsoft.com/office/drawing/2014/main" id="{7FD20256-6EFB-CC04-650B-C722E95382B4}"/>
              </a:ext>
            </a:extLst>
          </p:cNvPr>
          <p:cNvSpPr txBox="1"/>
          <p:nvPr/>
        </p:nvSpPr>
        <p:spPr>
          <a:xfrm>
            <a:off x="984760" y="10310681"/>
            <a:ext cx="60945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9. </a:t>
            </a: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Boka Diamantgåsa beskrives </a:t>
            </a:r>
            <a:r>
              <a:rPr kumimoji="0" lang="nb-NO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Latrauva</a:t>
            </a: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Hva er </a:t>
            </a:r>
            <a:r>
              <a:rPr kumimoji="0" lang="nb-NO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Latrauva</a:t>
            </a: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04" name="TekstSylinder 103">
            <a:extLst>
              <a:ext uri="{FF2B5EF4-FFF2-40B4-BE49-F238E27FC236}">
                <a16:creationId xmlns:a16="http://schemas.microsoft.com/office/drawing/2014/main" id="{F45140D2-4B7D-110A-9862-9F79D6886405}"/>
              </a:ext>
            </a:extLst>
          </p:cNvPr>
          <p:cNvSpPr txBox="1"/>
          <p:nvPr/>
        </p:nvSpPr>
        <p:spPr>
          <a:xfrm>
            <a:off x="928538" y="11397895"/>
            <a:ext cx="60945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Hvor stor er Dyrøya (km2)? </a:t>
            </a:r>
          </a:p>
        </p:txBody>
      </p:sp>
      <p:sp>
        <p:nvSpPr>
          <p:cNvPr id="113" name="TekstSylinder 112">
            <a:extLst>
              <a:ext uri="{FF2B5EF4-FFF2-40B4-BE49-F238E27FC236}">
                <a16:creationId xmlns:a16="http://schemas.microsoft.com/office/drawing/2014/main" id="{BC7BE0BB-8AC2-A219-B6C9-F77970828809}"/>
              </a:ext>
            </a:extLst>
          </p:cNvPr>
          <p:cNvSpPr txBox="1"/>
          <p:nvPr/>
        </p:nvSpPr>
        <p:spPr>
          <a:xfrm>
            <a:off x="928538" y="12428202"/>
            <a:ext cx="60945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Når ble Dyrøybrua åpnet? </a:t>
            </a:r>
          </a:p>
        </p:txBody>
      </p:sp>
      <p:sp>
        <p:nvSpPr>
          <p:cNvPr id="114" name="TekstSylinder 113">
            <a:extLst>
              <a:ext uri="{FF2B5EF4-FFF2-40B4-BE49-F238E27FC236}">
                <a16:creationId xmlns:a16="http://schemas.microsoft.com/office/drawing/2014/main" id="{621AC9A8-AA8E-BE17-89A0-7164DAD89A50}"/>
              </a:ext>
            </a:extLst>
          </p:cNvPr>
          <p:cNvSpPr txBox="1"/>
          <p:nvPr/>
        </p:nvSpPr>
        <p:spPr>
          <a:xfrm>
            <a:off x="967897" y="13478184"/>
            <a:ext cx="60945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Når ble Espenes en del av Dyrøy kommune? </a:t>
            </a:r>
          </a:p>
        </p:txBody>
      </p:sp>
    </p:spTree>
    <p:extLst>
      <p:ext uri="{BB962C8B-B14F-4D97-AF65-F5344CB8AC3E}">
        <p14:creationId xmlns:p14="http://schemas.microsoft.com/office/powerpoint/2010/main" val="1647618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187</Words>
  <Application>Microsoft Office PowerPoint</Application>
  <PresentationFormat>Egendefinert</PresentationFormat>
  <Paragraphs>52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QUIZ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Ragnvald Storvoll</dc:creator>
  <cp:lastModifiedBy>Dyrøy kommune postmottak</cp:lastModifiedBy>
  <cp:revision>20</cp:revision>
  <cp:lastPrinted>2022-09-27T12:46:44Z</cp:lastPrinted>
  <dcterms:created xsi:type="dcterms:W3CDTF">2022-09-23T08:48:23Z</dcterms:created>
  <dcterms:modified xsi:type="dcterms:W3CDTF">2022-09-30T06:34:38Z</dcterms:modified>
</cp:coreProperties>
</file>